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E8E2D3F-519B-4429-AD01-99120E6F092A}"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9928E6C-AFCC-4BC0-BBE4-A7C2FE57385B}" type="datetimeFigureOut">
              <a:rPr lang="el-GR" smtClean="0"/>
              <a:t>19/2/2018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EE8E2D3F-519B-4429-AD01-99120E6F092A}"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9928E6C-AFCC-4BC0-BBE4-A7C2FE57385B}" type="datetimeFigureOut">
              <a:rPr lang="el-GR" smtClean="0"/>
              <a:t>19/2/2018</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8E2D3F-519B-4429-AD01-99120E6F092A}"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HCibjJ-pYo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9552" y="692696"/>
            <a:ext cx="7851648" cy="1828800"/>
          </a:xfrm>
        </p:spPr>
        <p:txBody>
          <a:bodyPr/>
          <a:lstStyle/>
          <a:p>
            <a:pPr algn="ctr"/>
            <a:r>
              <a:rPr lang="el-GR" i="1" u="sng" dirty="0" smtClean="0"/>
              <a:t>Κείμενα Νεοελληνικής </a:t>
            </a:r>
            <a:br>
              <a:rPr lang="el-GR" i="1" u="sng" dirty="0" smtClean="0"/>
            </a:br>
            <a:r>
              <a:rPr lang="el-GR" i="1" u="sng" dirty="0" smtClean="0"/>
              <a:t>Λογοτεχνίας</a:t>
            </a:r>
            <a:endParaRPr lang="el-GR" i="1" u="sng" dirty="0"/>
          </a:p>
        </p:txBody>
      </p:sp>
      <p:sp>
        <p:nvSpPr>
          <p:cNvPr id="3" name="2 - Υπότιτλος"/>
          <p:cNvSpPr>
            <a:spLocks noGrp="1"/>
          </p:cNvSpPr>
          <p:nvPr>
            <p:ph type="subTitle" idx="1"/>
          </p:nvPr>
        </p:nvSpPr>
        <p:spPr>
          <a:xfrm>
            <a:off x="467544" y="2996952"/>
            <a:ext cx="7854696" cy="1752600"/>
          </a:xfrm>
        </p:spPr>
        <p:txBody>
          <a:bodyPr>
            <a:normAutofit/>
          </a:bodyPr>
          <a:lstStyle/>
          <a:p>
            <a:pPr algn="ctr"/>
            <a:r>
              <a:rPr lang="el-GR" sz="3200" b="1" dirty="0" smtClean="0">
                <a:solidFill>
                  <a:schemeClr val="accent1">
                    <a:lumMod val="50000"/>
                  </a:schemeClr>
                </a:solidFill>
              </a:rPr>
              <a:t>&lt;&lt;Βίος και Πολιτεία του Αλέξη Ζορμπά&gt;&gt;</a:t>
            </a:r>
            <a:endParaRPr lang="el-GR" sz="3200" b="1" dirty="0">
              <a:solidFill>
                <a:schemeClr val="accent1">
                  <a:lumMod val="50000"/>
                </a:schemeClr>
              </a:solidFill>
            </a:endParaRPr>
          </a:p>
        </p:txBody>
      </p:sp>
      <p:pic>
        <p:nvPicPr>
          <p:cNvPr id="1026" name="Picture 2" descr="C:\Users\Maria\Desktop\zorbas-1-1.jpg"/>
          <p:cNvPicPr>
            <a:picLocks noChangeAspect="1" noChangeArrowheads="1"/>
          </p:cNvPicPr>
          <p:nvPr/>
        </p:nvPicPr>
        <p:blipFill>
          <a:blip r:embed="rId2" cstate="print"/>
          <a:srcRect/>
          <a:stretch>
            <a:fillRect/>
          </a:stretch>
        </p:blipFill>
        <p:spPr bwMode="auto">
          <a:xfrm>
            <a:off x="2411760" y="3933056"/>
            <a:ext cx="3456384" cy="25922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932824"/>
          </a:xfrm>
        </p:spPr>
        <p:txBody>
          <a:bodyPr>
            <a:noAutofit/>
          </a:bodyPr>
          <a:lstStyle/>
          <a:p>
            <a:r>
              <a:rPr lang="el-GR" sz="2400" dirty="0" smtClean="0"/>
              <a:t>Μαρία Παπαβασιλείου, Μαρία Νίκα, Νάσια Παπαγεωργίου και Μαρία Μιχάλη </a:t>
            </a:r>
            <a:r>
              <a:rPr lang="el-GR" sz="2400" dirty="0" smtClean="0"/>
              <a:t/>
            </a:r>
            <a:br>
              <a:rPr lang="el-GR" sz="2400" dirty="0" smtClean="0"/>
            </a:br>
            <a:r>
              <a:rPr lang="el-GR" sz="2400" dirty="0" smtClean="0"/>
              <a:t>Τμήμα: </a:t>
            </a:r>
            <a:r>
              <a:rPr lang="el-GR" sz="2400" dirty="0" smtClean="0"/>
              <a:t>γ3</a:t>
            </a:r>
            <a:br>
              <a:rPr lang="el-GR" sz="2400" dirty="0" smtClean="0"/>
            </a:br>
            <a:r>
              <a:rPr lang="el-GR" sz="2400" dirty="0" smtClean="0"/>
              <a:t>Σχολείο: </a:t>
            </a:r>
            <a:r>
              <a:rPr lang="el-GR" sz="2400" dirty="0" smtClean="0"/>
              <a:t>1</a:t>
            </a:r>
            <a:r>
              <a:rPr lang="el-GR" sz="2400" baseline="30000" dirty="0" smtClean="0"/>
              <a:t>Ο</a:t>
            </a:r>
            <a:r>
              <a:rPr lang="el-GR" sz="2400" dirty="0" smtClean="0"/>
              <a:t> ΓΥΜΝΑΣΙΟ ΗΛΙΟΥΠΟΛΗΣ</a:t>
            </a:r>
            <a:br>
              <a:rPr lang="el-GR" sz="2400" dirty="0" smtClean="0"/>
            </a:br>
            <a:r>
              <a:rPr lang="el-GR" sz="2400" dirty="0" smtClean="0"/>
              <a:t>ΣΧΟΛΙΚΟ ΕΤΟΣ:2017-2018</a:t>
            </a:r>
            <a:endParaRPr lang="el-GR" sz="2400" dirty="0"/>
          </a:p>
        </p:txBody>
      </p:sp>
      <p:sp>
        <p:nvSpPr>
          <p:cNvPr id="3" name="2 - Θέση περιεχομένου"/>
          <p:cNvSpPr>
            <a:spLocks noGrp="1"/>
          </p:cNvSpPr>
          <p:nvPr>
            <p:ph idx="1"/>
          </p:nvPr>
        </p:nvSpPr>
        <p:spPr>
          <a:xfrm>
            <a:off x="457200" y="2996952"/>
            <a:ext cx="8229600" cy="3327648"/>
          </a:xfrm>
        </p:spPr>
        <p:txBody>
          <a:bodyPr>
            <a:normAutofit/>
          </a:bodyPr>
          <a:lstStyle/>
          <a:p>
            <a:pPr algn="ctr">
              <a:buNone/>
            </a:pPr>
            <a:r>
              <a:rPr lang="el-GR" sz="4400" b="1" dirty="0" smtClean="0">
                <a:solidFill>
                  <a:schemeClr val="accent1">
                    <a:lumMod val="50000"/>
                  </a:schemeClr>
                </a:solidFill>
              </a:rPr>
              <a:t>ΘΕΜΑ ΕΡΓΑΣΙΑΣ</a:t>
            </a:r>
          </a:p>
          <a:p>
            <a:pPr algn="ctr">
              <a:buNone/>
            </a:pPr>
            <a:endParaRPr lang="el-GR" sz="4400" b="1" dirty="0" smtClean="0">
              <a:solidFill>
                <a:schemeClr val="accent1">
                  <a:lumMod val="50000"/>
                </a:schemeClr>
              </a:solidFill>
            </a:endParaRPr>
          </a:p>
          <a:p>
            <a:pPr algn="ctr">
              <a:buNone/>
            </a:pPr>
            <a:r>
              <a:rPr lang="el-GR" sz="2800" b="1" dirty="0" smtClean="0">
                <a:solidFill>
                  <a:schemeClr val="accent2">
                    <a:lumMod val="75000"/>
                  </a:schemeClr>
                </a:solidFill>
              </a:rPr>
              <a:t>ΣΥΡΤΑΚΙ</a:t>
            </a:r>
          </a:p>
          <a:p>
            <a:pPr algn="ctr"/>
            <a:endParaRPr lang="el-GR" sz="44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dirty="0" smtClean="0">
                <a:solidFill>
                  <a:schemeClr val="bg2">
                    <a:lumMod val="25000"/>
                  </a:schemeClr>
                </a:solidFill>
              </a:rPr>
              <a:t>ΣΥΡΤΑΚΙ</a:t>
            </a:r>
            <a:endParaRPr lang="el-GR" b="1" i="1" dirty="0">
              <a:solidFill>
                <a:schemeClr val="bg2">
                  <a:lumMod val="25000"/>
                </a:schemeClr>
              </a:solidFill>
            </a:endParaRPr>
          </a:p>
        </p:txBody>
      </p:sp>
      <p:sp>
        <p:nvSpPr>
          <p:cNvPr id="3" name="2 - Θέση περιεχομένου"/>
          <p:cNvSpPr>
            <a:spLocks noGrp="1"/>
          </p:cNvSpPr>
          <p:nvPr>
            <p:ph idx="1"/>
          </p:nvPr>
        </p:nvSpPr>
        <p:spPr/>
        <p:txBody>
          <a:bodyPr>
            <a:normAutofit fontScale="85000" lnSpcReduction="10000"/>
          </a:bodyPr>
          <a:lstStyle/>
          <a:p>
            <a:pPr algn="just">
              <a:buNone/>
            </a:pPr>
            <a:r>
              <a:rPr lang="el-GR" dirty="0" smtClean="0"/>
              <a:t>    Το </a:t>
            </a:r>
            <a:r>
              <a:rPr lang="el-GR" dirty="0" smtClean="0"/>
              <a:t>συρτάκι είναι δημοφιλής ελληνικός χορός ο οποίος χορογραφήθηκε από τον Γιώργο Προβιά το 1964 για την κινηματογραφική ταινία Ζορμπάς ο Έλληνας από αργές και γρήγορες κινήσεις του χασάπικου</a:t>
            </a:r>
            <a:r>
              <a:rPr lang="el-GR" dirty="0" smtClean="0"/>
              <a:t>. Η </a:t>
            </a:r>
            <a:r>
              <a:rPr lang="el-GR" dirty="0" smtClean="0"/>
              <a:t>μουσική για το συρτάκι γράφτηκε από τον Μίκη Θεοδωράκη. Κύριο χαρακτηριστικό του χορού αυτού και της μουσικής του είναι η επιτάχυνση στο ρυθμό. Το όνομα συρτάκι προέρχεται από την λέξη συρτός, ένα κοινό όνομα για μια ομάδα παραδοσιακών ελληνικών χορών στους οποίους οι χορευτές "σέρνουν" τα πόδια τους σε αντιδιαστολή με τους πηδηχτούς χορούς. Το όνομα συρτάκι ενσωματώνει και τον συρτό (στο πιο αργό μέρος του) και στοιχεία πηδηχτού (στο γρηγορότερο μέρος του).Σήμερα το συρτάκι είναι ένα από τους πιο γνωστούς χορούς και στην Ελλάδα και στις ελληνικές ταβέρνες σε όλο τον κόσμο</a:t>
            </a:r>
            <a:r>
              <a:rPr lang="en-US" dirty="0" smtClean="0"/>
              <a:t>.</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dirty="0" smtClean="0"/>
              <a:t/>
            </a:r>
            <a:br>
              <a:rPr lang="el-GR" dirty="0" smtClean="0"/>
            </a:br>
            <a:r>
              <a:rPr lang="el-GR" b="1" i="1" dirty="0" smtClean="0"/>
              <a:t>ΧΟΡΟΓΡΑΦΙΑ</a:t>
            </a:r>
            <a:endParaRPr lang="el-GR" b="1" i="1" dirty="0"/>
          </a:p>
        </p:txBody>
      </p:sp>
      <p:sp>
        <p:nvSpPr>
          <p:cNvPr id="3" name="2 - Θέση περιεχομένου"/>
          <p:cNvSpPr>
            <a:spLocks noGrp="1"/>
          </p:cNvSpPr>
          <p:nvPr>
            <p:ph idx="1"/>
          </p:nvPr>
        </p:nvSpPr>
        <p:spPr/>
        <p:txBody>
          <a:bodyPr/>
          <a:lstStyle/>
          <a:p>
            <a:pPr algn="just">
              <a:buNone/>
            </a:pPr>
            <a:r>
              <a:rPr lang="el-GR" dirty="0" smtClean="0"/>
              <a:t>   Το </a:t>
            </a:r>
            <a:r>
              <a:rPr lang="el-GR" dirty="0" smtClean="0"/>
              <a:t>συρτάκι χορεύεται με σχηματισμό γραμμών ή κύκλων από τους χορευτές, οι οποίοι κρατιούνται με τα χέρια από τους ώμους των διπλανών τους. Ο σχηματισμός γραμμών είναι πιο συνηθισμένος. Το μέτρο είναι 4/4, αυξάνεται σταδιακά και φτάνει στα 2/4 στο γρηγορότερο μέρος. Συνεπώς, ο χορός αρχίζει με πιο αργές, ομαλότερες κινήσεις οι οποίες βαθμιαία γίνονται γρηγορότερες, ζωηρές, συμπεριλαμβάνοντας συχνά και μικρά πηδήματα.</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dirty="0" smtClean="0"/>
              <a:t>ΣΗΚΩ ΧΟΡΕΨΕ ΣΥΡΤΑΚΙ</a:t>
            </a:r>
            <a:endParaRPr lang="el-GR" b="1" i="1" dirty="0"/>
          </a:p>
        </p:txBody>
      </p:sp>
      <p:sp>
        <p:nvSpPr>
          <p:cNvPr id="3" name="2 - Θέση περιεχομένου"/>
          <p:cNvSpPr>
            <a:spLocks noGrp="1"/>
          </p:cNvSpPr>
          <p:nvPr>
            <p:ph idx="1"/>
          </p:nvPr>
        </p:nvSpPr>
        <p:spPr/>
        <p:txBody>
          <a:bodyPr/>
          <a:lstStyle/>
          <a:p>
            <a:pPr algn="just">
              <a:buNone/>
            </a:pPr>
            <a:r>
              <a:rPr lang="el-GR" dirty="0" smtClean="0"/>
              <a:t>   Το </a:t>
            </a:r>
            <a:r>
              <a:rPr lang="el-GR" dirty="0" smtClean="0"/>
              <a:t>"σήκω χόρεψε συρτάκι" ακούστηκε στην ταινία " Η κόρη μου η σοσιαλίστρια", το έτος 1966. Ο συνθέτης του τραγουδιού είναι ο </a:t>
            </a:r>
            <a:r>
              <a:rPr lang="el-GR" dirty="0" err="1" smtClean="0"/>
              <a:t>Γίωργος</a:t>
            </a:r>
            <a:r>
              <a:rPr lang="el-GR" dirty="0" smtClean="0"/>
              <a:t> Ζαμπέτας. </a:t>
            </a:r>
          </a:p>
          <a:p>
            <a:r>
              <a:rPr lang="el-GR" dirty="0" smtClean="0"/>
              <a:t>Ένα απόσπασμα </a:t>
            </a:r>
            <a:r>
              <a:rPr lang="el-GR" dirty="0" smtClean="0"/>
              <a:t>από </a:t>
            </a:r>
            <a:r>
              <a:rPr lang="el-GR" dirty="0" smtClean="0"/>
              <a:t>την ταινία:</a:t>
            </a:r>
          </a:p>
          <a:p>
            <a:pPr>
              <a:buFont typeface="Wingdings" pitchFamily="2" charset="2"/>
              <a:buChar char="Ø"/>
            </a:pPr>
            <a:r>
              <a:rPr lang="el-GR" dirty="0" smtClean="0">
                <a:hlinkClick r:id="rId2"/>
              </a:rPr>
              <a:t>https://www.youtube.com/watch?v=HCibjJ-pYow</a:t>
            </a:r>
            <a:r>
              <a:rPr lang="el-GR" dirty="0" smtClean="0"/>
              <a:t> </a:t>
            </a:r>
          </a:p>
          <a:p>
            <a:endParaRPr lang="el-GR" dirty="0" smtClean="0"/>
          </a:p>
          <a:p>
            <a:pPr>
              <a:buNone/>
            </a:pPr>
            <a:r>
              <a:rPr lang="el-GR" dirty="0" smtClean="0"/>
              <a:t> </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b="1" i="1" dirty="0" smtClean="0"/>
              <a:t>ΒΙΒΛΙΟΓΡΑΦΙΑ</a:t>
            </a:r>
            <a:endParaRPr lang="el-GR" b="1" i="1" dirty="0"/>
          </a:p>
        </p:txBody>
      </p:sp>
      <p:sp>
        <p:nvSpPr>
          <p:cNvPr id="3" name="2 - Θέση περιεχομένου"/>
          <p:cNvSpPr>
            <a:spLocks noGrp="1"/>
          </p:cNvSpPr>
          <p:nvPr>
            <p:ph idx="1"/>
          </p:nvPr>
        </p:nvSpPr>
        <p:spPr/>
        <p:txBody>
          <a:bodyPr/>
          <a:lstStyle/>
          <a:p>
            <a:pPr>
              <a:buNone/>
            </a:pPr>
            <a:r>
              <a:rPr lang="en-US" dirty="0" smtClean="0"/>
              <a:t>https://el.wikipedia.org/wiki/</a:t>
            </a:r>
            <a:r>
              <a:rPr lang="el-GR" dirty="0" smtClean="0"/>
              <a:t>Συρτάκι</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TotalTime>
  <Words>282</Words>
  <Application>Microsoft Office PowerPoint</Application>
  <PresentationFormat>Προβολή στην οθόνη (4:3)</PresentationFormat>
  <Paragraphs>18</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Ροή</vt:lpstr>
      <vt:lpstr>Κείμενα Νεοελληνικής  Λογοτεχνίας</vt:lpstr>
      <vt:lpstr>Μαρία Παπαβασιλείου, Μαρία Νίκα, Νάσια Παπαγεωργίου και Μαρία Μιχάλη  Τμήμα: γ3 Σχολείο: 1Ο ΓΥΜΝΑΣΙΟ ΗΛΙΟΥΠΟΛΗΣ ΣΧΟΛΙΚΟ ΕΤΟΣ:2017-2018</vt:lpstr>
      <vt:lpstr>ΣΥΡΤΑΚΙ</vt:lpstr>
      <vt:lpstr> ΧΟΡΟΓΡΑΦΙΑ</vt:lpstr>
      <vt:lpstr>ΣΗΚΩ ΧΟΡΕΨΕ ΣΥΡΤΑΚΙ</vt:lpstr>
      <vt:lpstr>ΒΙΒΛΙΟΓΡΑΦΙΑ</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Κείμενα Νεοελληνικής  Λογοτεχνίας</dc:title>
  <dc:creator>Maria</dc:creator>
  <cp:lastModifiedBy>Maria</cp:lastModifiedBy>
  <cp:revision>1</cp:revision>
  <dcterms:created xsi:type="dcterms:W3CDTF">2018-02-19T21:00:21Z</dcterms:created>
  <dcterms:modified xsi:type="dcterms:W3CDTF">2018-02-19T21:25:35Z</dcterms:modified>
</cp:coreProperties>
</file>